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4" r:id="rId11"/>
    <p:sldId id="275" r:id="rId12"/>
    <p:sldId id="276" r:id="rId13"/>
    <p:sldId id="278" r:id="rId14"/>
    <p:sldId id="277" r:id="rId15"/>
    <p:sldId id="272" r:id="rId16"/>
    <p:sldId id="273" r:id="rId17"/>
  </p:sldIdLst>
  <p:sldSz cx="12192000" cy="6858000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Impact" panose="020B0806030902050204" pitchFamily="34" charset="0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 dirty="0" err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</a:t>
            </a:r>
            <a:r>
              <a:rPr lang="ru-RU" dirty="0" smtClean="0"/>
              <a:t>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</a:t>
            </a:r>
            <a:r>
              <a:rPr lang="ru-RU" dirty="0" smtClean="0"/>
              <a:t>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sym typeface="Avenir"/>
              </a:rPr>
              <a:t>Как устроен связный список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34" y="2143116"/>
            <a:ext cx="7839621" cy="364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</a:t>
            </a:r>
            <a:r>
              <a:rPr lang="ru-RU" dirty="0" smtClean="0"/>
              <a:t>связный </a:t>
            </a:r>
            <a:r>
              <a:rPr lang="ru-RU" dirty="0" smtClean="0"/>
              <a:t>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</a:t>
            </a:r>
            <a:r>
              <a:rPr lang="ru-RU" dirty="0" smtClean="0"/>
              <a:t>связный список</a:t>
            </a:r>
            <a:endParaRPr lang="ru-RU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</a:t>
            </a:r>
            <a:r>
              <a:rPr lang="ru-RU" dirty="0" smtClean="0"/>
              <a:t>связного списка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Array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</a:t>
            </a:r>
            <a:r>
              <a:rPr lang="ru-RU" dirty="0" smtClean="0"/>
              <a:t>в массиве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элементов по условию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Обход всех членов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Сравнение </a:t>
            </a:r>
            <a:r>
              <a:rPr lang="ru-RU" dirty="0" smtClean="0"/>
              <a:t>массивов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209</Words>
  <Application>Microsoft Office PowerPoint</Application>
  <PresentationFormat>Широкоэкранный</PresentationFormat>
  <Paragraphs>76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Roboto</vt:lpstr>
      <vt:lpstr>Impact</vt:lpstr>
      <vt:lpstr>Arial</vt:lpstr>
      <vt:lpstr>Noto Sans Symbols</vt:lpstr>
      <vt:lpstr>Proxima Nova</vt:lpstr>
      <vt:lpstr>Times New Roman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Нилов Павел Геннадьевич</cp:lastModifiedBy>
  <cp:revision>40</cp:revision>
  <dcterms:modified xsi:type="dcterms:W3CDTF">2024-02-21T11:02:48Z</dcterms:modified>
</cp:coreProperties>
</file>